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73152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39" d="100"/>
          <a:sy n="39" d="100"/>
        </p:scale>
        <p:origin x="24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2095078"/>
            <a:ext cx="6217920" cy="44568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6723804"/>
            <a:ext cx="5486400" cy="3090756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628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064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681567"/>
            <a:ext cx="157734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681567"/>
            <a:ext cx="464058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678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709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3191514"/>
            <a:ext cx="6309360" cy="532510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8567000"/>
            <a:ext cx="6309360" cy="280034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6583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3407833"/>
            <a:ext cx="310896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3407833"/>
            <a:ext cx="310896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658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81570"/>
            <a:ext cx="630936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3138171"/>
            <a:ext cx="3094672" cy="153796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4676140"/>
            <a:ext cx="3094672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3138171"/>
            <a:ext cx="3109913" cy="153796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4676140"/>
            <a:ext cx="3109913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953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108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216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853440"/>
            <a:ext cx="2359342" cy="298704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843196"/>
            <a:ext cx="3703320" cy="909743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840480"/>
            <a:ext cx="2359342" cy="711496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704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853440"/>
            <a:ext cx="2359342" cy="298704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843196"/>
            <a:ext cx="3703320" cy="909743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840480"/>
            <a:ext cx="2359342" cy="711496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116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681570"/>
            <a:ext cx="630936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3407833"/>
            <a:ext cx="630936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11865189"/>
            <a:ext cx="16459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9EA39-E263-4A4B-BC0B-4B66EB981C6E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11865189"/>
            <a:ext cx="246888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11865189"/>
            <a:ext cx="164592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8BDBC-CD11-434B-9A7D-8C8B50A41F5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1179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hông có mô tả.">
            <a:extLst>
              <a:ext uri="{FF2B5EF4-FFF2-40B4-BE49-F238E27FC236}">
                <a16:creationId xmlns:a16="http://schemas.microsoft.com/office/drawing/2014/main" id="{748C4C57-D23B-4EB7-B28E-84C31F11C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2050"/>
            <a:ext cx="7315200" cy="104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80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Không có mô tả.">
            <a:extLst>
              <a:ext uri="{FF2B5EF4-FFF2-40B4-BE49-F238E27FC236}">
                <a16:creationId xmlns:a16="http://schemas.microsoft.com/office/drawing/2014/main" id="{B0FD04B5-3F88-4718-A445-6DAF0C232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563"/>
            <a:ext cx="7315200" cy="1192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79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Không có mô tả.">
            <a:extLst>
              <a:ext uri="{FF2B5EF4-FFF2-40B4-BE49-F238E27FC236}">
                <a16:creationId xmlns:a16="http://schemas.microsoft.com/office/drawing/2014/main" id="{18E9670B-0B3C-4FDF-B6E0-CA55373D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7315200" cy="1056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79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Không có mô tả.">
            <a:extLst>
              <a:ext uri="{FF2B5EF4-FFF2-40B4-BE49-F238E27FC236}">
                <a16:creationId xmlns:a16="http://schemas.microsoft.com/office/drawing/2014/main" id="{33D7F98D-3082-483F-AEEA-A6AD0446A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363"/>
            <a:ext cx="7315200" cy="108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53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hông có mô tả.">
            <a:extLst>
              <a:ext uri="{FF2B5EF4-FFF2-40B4-BE49-F238E27FC236}">
                <a16:creationId xmlns:a16="http://schemas.microsoft.com/office/drawing/2014/main" id="{AF172CC0-776A-4078-AA5B-5F38813E5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0900"/>
            <a:ext cx="7315200" cy="1109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8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691EA837-58F6-40F1-9F3B-4946EB4E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7315200" cy="1070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68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B1FE9E77-CFFE-48E1-AC8F-CDC5D66EE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1688"/>
            <a:ext cx="7315200" cy="1119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5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14B0110-086E-4904-8C0D-EC9232B1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1888"/>
            <a:ext cx="7315200" cy="105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0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hông có mô tả.">
            <a:extLst>
              <a:ext uri="{FF2B5EF4-FFF2-40B4-BE49-F238E27FC236}">
                <a16:creationId xmlns:a16="http://schemas.microsoft.com/office/drawing/2014/main" id="{680E5050-067D-4DA2-B6C9-54D129F8A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3313"/>
            <a:ext cx="7315200" cy="1059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61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Không có mô tả.">
            <a:extLst>
              <a:ext uri="{FF2B5EF4-FFF2-40B4-BE49-F238E27FC236}">
                <a16:creationId xmlns:a16="http://schemas.microsoft.com/office/drawing/2014/main" id="{A397A99B-9128-4B41-9DC5-003C27F06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638"/>
            <a:ext cx="7315200" cy="1148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86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hông có mô tả.">
            <a:extLst>
              <a:ext uri="{FF2B5EF4-FFF2-40B4-BE49-F238E27FC236}">
                <a16:creationId xmlns:a16="http://schemas.microsoft.com/office/drawing/2014/main" id="{1E656498-DD41-495F-95C8-1F7B3849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7315200" cy="1001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76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Không có mô tả.">
            <a:extLst>
              <a:ext uri="{FF2B5EF4-FFF2-40B4-BE49-F238E27FC236}">
                <a16:creationId xmlns:a16="http://schemas.microsoft.com/office/drawing/2014/main" id="{CE85260B-862D-47F1-9075-6536AB38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988"/>
            <a:ext cx="7315200" cy="1198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5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Không có mô tả.">
            <a:extLst>
              <a:ext uri="{FF2B5EF4-FFF2-40B4-BE49-F238E27FC236}">
                <a16:creationId xmlns:a16="http://schemas.microsoft.com/office/drawing/2014/main" id="{3D75EBEB-DC47-4043-93C2-5DE1E3FC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7315200" cy="109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8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Van Thai Thanh</dc:creator>
  <cp:lastModifiedBy>Nguyen Van Thai Thanh</cp:lastModifiedBy>
  <cp:revision>1</cp:revision>
  <dcterms:created xsi:type="dcterms:W3CDTF">2021-08-29T13:06:28Z</dcterms:created>
  <dcterms:modified xsi:type="dcterms:W3CDTF">2021-08-29T13:16:35Z</dcterms:modified>
</cp:coreProperties>
</file>